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7"/>
  </p:notesMasterIdLst>
  <p:sldIdLst>
    <p:sldId id="259" r:id="rId2"/>
    <p:sldId id="261" r:id="rId3"/>
    <p:sldId id="262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50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C928BE-14AB-494A-8FFE-10CA41EF6AA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912F07-93C6-4594-AD87-9200981CFF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43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4559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2501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body" idx="1"/>
          </p:nvPr>
        </p:nvSpPr>
        <p:spPr>
          <a:xfrm>
            <a:off x="609600" y="1473202"/>
            <a:ext cx="5384800" cy="4652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57200" algn="l">
              <a:spcBef>
                <a:spcPts val="576"/>
              </a:spcBef>
              <a:spcAft>
                <a:spcPts val="0"/>
              </a:spcAft>
              <a:buSzPts val="2400"/>
              <a:buChar char="•"/>
              <a:defRPr sz="2880"/>
            </a:lvl1pPr>
            <a:lvl2pPr marL="1097280" lvl="1" indent="-426720" algn="l">
              <a:spcBef>
                <a:spcPts val="480"/>
              </a:spcBef>
              <a:spcAft>
                <a:spcPts val="0"/>
              </a:spcAft>
              <a:buSzPts val="2000"/>
              <a:buChar char="–"/>
              <a:defRPr sz="2400"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 sz="2160"/>
            </a:lvl3pPr>
            <a:lvl4pPr marL="2194560" lvl="3" indent="-396240" algn="l">
              <a:spcBef>
                <a:spcPts val="384"/>
              </a:spcBef>
              <a:spcAft>
                <a:spcPts val="0"/>
              </a:spcAft>
              <a:buSzPts val="1600"/>
              <a:buChar char="–"/>
              <a:defRPr sz="1920"/>
            </a:lvl4pPr>
            <a:lvl5pPr marL="2743200" lvl="4" indent="-396240" algn="l">
              <a:spcBef>
                <a:spcPts val="384"/>
              </a:spcBef>
              <a:spcAft>
                <a:spcPts val="0"/>
              </a:spcAft>
              <a:buSzPts val="1600"/>
              <a:buChar char="»"/>
              <a:defRPr sz="1920"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2"/>
          </p:nvPr>
        </p:nvSpPr>
        <p:spPr>
          <a:xfrm>
            <a:off x="6197600" y="1473203"/>
            <a:ext cx="5384800" cy="4652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57200" algn="l">
              <a:spcBef>
                <a:spcPts val="576"/>
              </a:spcBef>
              <a:spcAft>
                <a:spcPts val="0"/>
              </a:spcAft>
              <a:buSzPts val="2400"/>
              <a:buChar char="•"/>
              <a:defRPr sz="2880"/>
            </a:lvl1pPr>
            <a:lvl2pPr marL="1097280" lvl="1" indent="-426720" algn="l">
              <a:spcBef>
                <a:spcPts val="480"/>
              </a:spcBef>
              <a:spcAft>
                <a:spcPts val="0"/>
              </a:spcAft>
              <a:buSzPts val="2000"/>
              <a:buChar char="–"/>
              <a:defRPr sz="2400"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 sz="2160"/>
            </a:lvl3pPr>
            <a:lvl4pPr marL="2194560" lvl="3" indent="-396240" algn="l">
              <a:spcBef>
                <a:spcPts val="384"/>
              </a:spcBef>
              <a:spcAft>
                <a:spcPts val="0"/>
              </a:spcAft>
              <a:buSzPts val="1600"/>
              <a:buChar char="–"/>
              <a:defRPr sz="1920"/>
            </a:lvl4pPr>
            <a:lvl5pPr marL="2743200" lvl="4" indent="-396240" algn="l">
              <a:spcBef>
                <a:spcPts val="384"/>
              </a:spcBef>
              <a:spcAft>
                <a:spcPts val="0"/>
              </a:spcAft>
              <a:buSzPts val="1600"/>
              <a:buChar char="»"/>
              <a:defRPr sz="1920"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Google Shape;19;p2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" name="Google Shape;20;p2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21" name="Google Shape;21;p2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2390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sidebar">
  <p:cSld name="Content and sidebar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1"/>
          <p:cNvSpPr txBox="1">
            <a:spLocks noGrp="1"/>
          </p:cNvSpPr>
          <p:nvPr>
            <p:ph type="body" idx="1"/>
          </p:nvPr>
        </p:nvSpPr>
        <p:spPr>
          <a:xfrm>
            <a:off x="8327339" y="2377252"/>
            <a:ext cx="325506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lvl="0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>
                <a:solidFill>
                  <a:schemeClr val="dk1"/>
                </a:solidFill>
              </a:defRPr>
            </a:lvl1pPr>
            <a:lvl2pPr marL="1097280" lvl="1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/>
            </a:lvl2pPr>
            <a:lvl3pPr marL="1645920" lvl="2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 b="1"/>
            </a:lvl3pPr>
            <a:lvl4pPr marL="2194560" lvl="3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4pPr>
            <a:lvl5pPr marL="2743200" lvl="4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5pPr>
            <a:lvl6pPr marL="3291840" lvl="5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6pPr>
            <a:lvl7pPr marL="3840480" lvl="6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7pPr>
            <a:lvl8pPr marL="4389120" lvl="7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8pPr>
            <a:lvl9pPr marL="4937760" lvl="8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9pPr>
          </a:lstStyle>
          <a:p>
            <a:endParaRPr/>
          </a:p>
        </p:txBody>
      </p:sp>
      <p:sp>
        <p:nvSpPr>
          <p:cNvPr id="105" name="Google Shape;105;p11"/>
          <p:cNvSpPr txBox="1">
            <a:spLocks noGrp="1"/>
          </p:cNvSpPr>
          <p:nvPr>
            <p:ph type="body" idx="2"/>
          </p:nvPr>
        </p:nvSpPr>
        <p:spPr>
          <a:xfrm>
            <a:off x="8327339" y="3080868"/>
            <a:ext cx="3255063" cy="3043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39624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920"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06" name="Google Shape;106;p11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7" name="Google Shape;107;p11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8" name="Google Shape;108;p11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109" name="Google Shape;109;p11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1" name="Google Shape;111;p11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cxnSp>
        <p:nvCxnSpPr>
          <p:cNvPr id="112" name="Google Shape;112;p11"/>
          <p:cNvCxnSpPr/>
          <p:nvPr/>
        </p:nvCxnSpPr>
        <p:spPr>
          <a:xfrm>
            <a:off x="7878456" y="1466650"/>
            <a:ext cx="0" cy="4798684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3" name="Google Shape;113;p11"/>
          <p:cNvSpPr txBox="1">
            <a:spLocks noGrp="1"/>
          </p:cNvSpPr>
          <p:nvPr>
            <p:ph type="body" idx="3"/>
          </p:nvPr>
        </p:nvSpPr>
        <p:spPr>
          <a:xfrm>
            <a:off x="413538" y="1980200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92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body" idx="4"/>
          </p:nvPr>
        </p:nvSpPr>
        <p:spPr>
          <a:xfrm>
            <a:off x="413538" y="2411120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36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80" b="0">
                <a:solidFill>
                  <a:schemeClr val="dk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5" name="Google Shape;115;p11"/>
          <p:cNvSpPr txBox="1">
            <a:spLocks noGrp="1"/>
          </p:cNvSpPr>
          <p:nvPr>
            <p:ph type="body" idx="5"/>
          </p:nvPr>
        </p:nvSpPr>
        <p:spPr>
          <a:xfrm>
            <a:off x="413538" y="3138254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92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6" name="Google Shape;116;p11"/>
          <p:cNvSpPr txBox="1">
            <a:spLocks noGrp="1"/>
          </p:cNvSpPr>
          <p:nvPr>
            <p:ph type="body" idx="6"/>
          </p:nvPr>
        </p:nvSpPr>
        <p:spPr>
          <a:xfrm>
            <a:off x="413538" y="3569174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36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80" b="0">
                <a:solidFill>
                  <a:schemeClr val="dk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7" name="Google Shape;117;p11"/>
          <p:cNvSpPr txBox="1">
            <a:spLocks noGrp="1"/>
          </p:cNvSpPr>
          <p:nvPr>
            <p:ph type="body" idx="7"/>
          </p:nvPr>
        </p:nvSpPr>
        <p:spPr>
          <a:xfrm>
            <a:off x="413538" y="4255855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92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body" idx="8"/>
          </p:nvPr>
        </p:nvSpPr>
        <p:spPr>
          <a:xfrm>
            <a:off x="413538" y="4686773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36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80" b="0">
                <a:solidFill>
                  <a:schemeClr val="dk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body" idx="9"/>
          </p:nvPr>
        </p:nvSpPr>
        <p:spPr>
          <a:xfrm>
            <a:off x="412044" y="1287824"/>
            <a:ext cx="7061200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>
                <a:solidFill>
                  <a:srgbClr val="00144D"/>
                </a:solidFill>
              </a:defRPr>
            </a:lvl1pPr>
            <a:lvl2pPr marL="1097280" lvl="1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/>
            </a:lvl2pPr>
            <a:lvl3pPr marL="1645920" lvl="2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3pPr>
            <a:lvl4pPr marL="2194560" lvl="3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4pPr>
            <a:lvl5pPr marL="2743200" lvl="4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8580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2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2" name="Google Shape;122;p12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12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124" name="Google Shape;124;p12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64883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3237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Picture with Caption">
  <p:cSld name="2_Picture with Ca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4"/>
          <p:cNvSpPr/>
          <p:nvPr/>
        </p:nvSpPr>
        <p:spPr>
          <a:xfrm>
            <a:off x="319854" y="6110112"/>
            <a:ext cx="2972740" cy="52034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1" name="Google Shape;131;p14"/>
          <p:cNvSpPr>
            <a:spLocks noGrp="1"/>
          </p:cNvSpPr>
          <p:nvPr>
            <p:ph type="pic" idx="2"/>
          </p:nvPr>
        </p:nvSpPr>
        <p:spPr>
          <a:xfrm>
            <a:off x="-33867" y="1348780"/>
            <a:ext cx="12248445" cy="5517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84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36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-28223" y="-4389"/>
            <a:ext cx="12238357" cy="128982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3" name="Google Shape;133;p14"/>
          <p:cNvSpPr txBox="1">
            <a:spLocks noGrp="1"/>
          </p:cNvSpPr>
          <p:nvPr>
            <p:ph type="body" idx="1"/>
          </p:nvPr>
        </p:nvSpPr>
        <p:spPr>
          <a:xfrm>
            <a:off x="621125" y="308576"/>
            <a:ext cx="10961275" cy="607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l">
              <a:spcBef>
                <a:spcPts val="672"/>
              </a:spcBef>
              <a:spcAft>
                <a:spcPts val="0"/>
              </a:spcAft>
              <a:buSzPts val="2800"/>
              <a:buNone/>
              <a:defRPr sz="3360">
                <a:solidFill>
                  <a:schemeClr val="lt1"/>
                </a:solidFill>
              </a:defRPr>
            </a:lvl1pPr>
            <a:lvl2pPr marL="1097280" lvl="1" indent="-274320" algn="l">
              <a:spcBef>
                <a:spcPts val="288"/>
              </a:spcBef>
              <a:spcAft>
                <a:spcPts val="0"/>
              </a:spcAft>
              <a:buSzPts val="1200"/>
              <a:buNone/>
              <a:defRPr sz="1440"/>
            </a:lvl2pPr>
            <a:lvl3pPr marL="1645920" lvl="2" indent="-274320" algn="l">
              <a:spcBef>
                <a:spcPts val="240"/>
              </a:spcBef>
              <a:spcAft>
                <a:spcPts val="0"/>
              </a:spcAft>
              <a:buSzPts val="1000"/>
              <a:buNone/>
              <a:defRPr sz="1200"/>
            </a:lvl3pPr>
            <a:lvl4pPr marL="2194560" lvl="3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4pPr>
            <a:lvl5pPr marL="2743200" lvl="4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5pPr>
            <a:lvl6pPr marL="3291840" lvl="5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6pPr>
            <a:lvl7pPr marL="3840480" lvl="6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7pPr>
            <a:lvl8pPr marL="4389120" lvl="7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8pPr>
            <a:lvl9pPr marL="4937760" lvl="8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5" name="Google Shape;135;p14"/>
          <p:cNvGrpSpPr/>
          <p:nvPr/>
        </p:nvGrpSpPr>
        <p:grpSpPr>
          <a:xfrm>
            <a:off x="-28223" y="1285438"/>
            <a:ext cx="12234444" cy="63343"/>
            <a:chOff x="685800" y="1794746"/>
            <a:chExt cx="7772400" cy="179475"/>
          </a:xfrm>
        </p:grpSpPr>
        <p:sp>
          <p:nvSpPr>
            <p:cNvPr id="136" name="Google Shape;136;p14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32835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319854" y="6110112"/>
            <a:ext cx="2972740" cy="52034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1" name="Google Shape;141;p15"/>
          <p:cNvSpPr>
            <a:spLocks noGrp="1"/>
          </p:cNvSpPr>
          <p:nvPr>
            <p:ph type="pic" idx="2"/>
          </p:nvPr>
        </p:nvSpPr>
        <p:spPr>
          <a:xfrm>
            <a:off x="-33867" y="0"/>
            <a:ext cx="12248445" cy="5581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84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36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-56445" y="5644444"/>
            <a:ext cx="12323704" cy="122209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3" name="Google Shape;143;p15"/>
          <p:cNvSpPr txBox="1">
            <a:spLocks noGrp="1"/>
          </p:cNvSpPr>
          <p:nvPr>
            <p:ph type="body" idx="1"/>
          </p:nvPr>
        </p:nvSpPr>
        <p:spPr>
          <a:xfrm>
            <a:off x="621125" y="5961488"/>
            <a:ext cx="7751467" cy="607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>
                <a:solidFill>
                  <a:schemeClr val="lt1"/>
                </a:solidFill>
              </a:defRPr>
            </a:lvl1pPr>
            <a:lvl2pPr marL="1097280" lvl="1" indent="-274320" algn="l">
              <a:spcBef>
                <a:spcPts val="288"/>
              </a:spcBef>
              <a:spcAft>
                <a:spcPts val="0"/>
              </a:spcAft>
              <a:buSzPts val="1200"/>
              <a:buNone/>
              <a:defRPr sz="1440"/>
            </a:lvl2pPr>
            <a:lvl3pPr marL="1645920" lvl="2" indent="-274320" algn="l">
              <a:spcBef>
                <a:spcPts val="240"/>
              </a:spcBef>
              <a:spcAft>
                <a:spcPts val="0"/>
              </a:spcAft>
              <a:buSzPts val="1000"/>
              <a:buNone/>
              <a:defRPr sz="1200"/>
            </a:lvl3pPr>
            <a:lvl4pPr marL="2194560" lvl="3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4pPr>
            <a:lvl5pPr marL="2743200" lvl="4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5pPr>
            <a:lvl6pPr marL="3291840" lvl="5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6pPr>
            <a:lvl7pPr marL="3840480" lvl="6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7pPr>
            <a:lvl8pPr marL="4389120" lvl="7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8pPr>
            <a:lvl9pPr marL="4937760" lvl="8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5" name="Google Shape;145;p15"/>
          <p:cNvGrpSpPr/>
          <p:nvPr/>
        </p:nvGrpSpPr>
        <p:grpSpPr>
          <a:xfrm>
            <a:off x="-56445" y="5581102"/>
            <a:ext cx="12271021" cy="63343"/>
            <a:chOff x="685800" y="1794746"/>
            <a:chExt cx="7772400" cy="179475"/>
          </a:xfrm>
        </p:grpSpPr>
        <p:sp>
          <p:nvSpPr>
            <p:cNvPr id="146" name="Google Shape;146;p15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13775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icture with Caption">
  <p:cSld name="1_Picture with Caption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/>
          <p:nvPr/>
        </p:nvSpPr>
        <p:spPr>
          <a:xfrm>
            <a:off x="416614" y="6124625"/>
            <a:ext cx="2972740" cy="70434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1" name="Google Shape;151;p16"/>
          <p:cNvSpPr>
            <a:spLocks noGrp="1"/>
          </p:cNvSpPr>
          <p:nvPr>
            <p:ph type="pic" idx="2"/>
          </p:nvPr>
        </p:nvSpPr>
        <p:spPr>
          <a:xfrm>
            <a:off x="-19756" y="0"/>
            <a:ext cx="12248445" cy="5581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84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36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1"/>
          </p:nvPr>
        </p:nvSpPr>
        <p:spPr>
          <a:xfrm>
            <a:off x="621125" y="5961488"/>
            <a:ext cx="7751467" cy="607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>
                <a:solidFill>
                  <a:schemeClr val="accent6"/>
                </a:solidFill>
              </a:defRPr>
            </a:lvl1pPr>
            <a:lvl2pPr marL="1097280" lvl="1" indent="-274320" algn="l">
              <a:spcBef>
                <a:spcPts val="288"/>
              </a:spcBef>
              <a:spcAft>
                <a:spcPts val="0"/>
              </a:spcAft>
              <a:buSzPts val="1200"/>
              <a:buNone/>
              <a:defRPr sz="1440"/>
            </a:lvl2pPr>
            <a:lvl3pPr marL="1645920" lvl="2" indent="-274320" algn="l">
              <a:spcBef>
                <a:spcPts val="240"/>
              </a:spcBef>
              <a:spcAft>
                <a:spcPts val="0"/>
              </a:spcAft>
              <a:buSzPts val="1000"/>
              <a:buNone/>
              <a:defRPr sz="1200"/>
            </a:lvl3pPr>
            <a:lvl4pPr marL="2194560" lvl="3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4pPr>
            <a:lvl5pPr marL="2743200" lvl="4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5pPr>
            <a:lvl6pPr marL="3291840" lvl="5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6pPr>
            <a:lvl7pPr marL="3840480" lvl="6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7pPr>
            <a:lvl8pPr marL="4389120" lvl="7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8pPr>
            <a:lvl9pPr marL="4937760" lvl="8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4" name="Google Shape;154;p16"/>
          <p:cNvGrpSpPr/>
          <p:nvPr/>
        </p:nvGrpSpPr>
        <p:grpSpPr>
          <a:xfrm>
            <a:off x="-56445" y="5581102"/>
            <a:ext cx="12271021" cy="63343"/>
            <a:chOff x="685800" y="1794746"/>
            <a:chExt cx="7772400" cy="179475"/>
          </a:xfrm>
        </p:grpSpPr>
        <p:sp>
          <p:nvSpPr>
            <p:cNvPr id="155" name="Google Shape;155;p16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5962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nn Diagram">
  <p:cSld name="Venn Diagra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0" name="Google Shape;160;p17"/>
          <p:cNvSpPr/>
          <p:nvPr/>
        </p:nvSpPr>
        <p:spPr>
          <a:xfrm>
            <a:off x="2012813" y="1595937"/>
            <a:ext cx="5242560" cy="47161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2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7"/>
          <p:cNvSpPr/>
          <p:nvPr/>
        </p:nvSpPr>
        <p:spPr>
          <a:xfrm>
            <a:off x="4895460" y="1582070"/>
            <a:ext cx="5242560" cy="4718304"/>
          </a:xfrm>
          <a:prstGeom prst="ellipse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2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2163040" y="3453267"/>
            <a:ext cx="2596680" cy="869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  <a:defRPr sz="216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3" name="Google Shape;163;p17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164" name="Google Shape;164;p17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67" name="Google Shape;167;p17"/>
          <p:cNvSpPr txBox="1">
            <a:spLocks noGrp="1"/>
          </p:cNvSpPr>
          <p:nvPr>
            <p:ph type="body" idx="1"/>
          </p:nvPr>
        </p:nvSpPr>
        <p:spPr>
          <a:xfrm>
            <a:off x="413538" y="0"/>
            <a:ext cx="10648951" cy="944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l">
              <a:spcBef>
                <a:spcPts val="864"/>
              </a:spcBef>
              <a:spcAft>
                <a:spcPts val="0"/>
              </a:spcAft>
              <a:buSzPts val="3600"/>
              <a:buNone/>
              <a:defRPr sz="4320">
                <a:solidFill>
                  <a:schemeClr val="accent1"/>
                </a:solidFill>
              </a:defRPr>
            </a:lvl1pPr>
            <a:lvl2pPr marL="1097280" lvl="1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/>
            </a:lvl2pPr>
            <a:lvl3pPr marL="1645920" lvl="2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3pPr>
            <a:lvl4pPr marL="2194560" lvl="3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4pPr>
            <a:lvl5pPr marL="2743200" lvl="4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p17"/>
          <p:cNvSpPr txBox="1">
            <a:spLocks noGrp="1"/>
          </p:cNvSpPr>
          <p:nvPr>
            <p:ph type="body" idx="2"/>
          </p:nvPr>
        </p:nvSpPr>
        <p:spPr>
          <a:xfrm>
            <a:off x="4759720" y="3452813"/>
            <a:ext cx="2624667" cy="86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ctr">
              <a:spcBef>
                <a:spcPts val="432"/>
              </a:spcBef>
              <a:spcAft>
                <a:spcPts val="0"/>
              </a:spcAft>
              <a:buSzPts val="1800"/>
              <a:buNone/>
              <a:defRPr sz="2160">
                <a:solidFill>
                  <a:schemeClr val="l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3pPr>
            <a:lvl4pPr marL="2194560" lvl="3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4pPr>
            <a:lvl5pPr marL="2743200" lvl="4" indent="-411480" algn="l">
              <a:spcBef>
                <a:spcPts val="432"/>
              </a:spcBef>
              <a:spcAft>
                <a:spcPts val="0"/>
              </a:spcAft>
              <a:buSzPts val="1800"/>
              <a:buChar char="»"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body" idx="3"/>
          </p:nvPr>
        </p:nvSpPr>
        <p:spPr>
          <a:xfrm>
            <a:off x="7384387" y="3452813"/>
            <a:ext cx="2624667" cy="86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ctr">
              <a:spcBef>
                <a:spcPts val="432"/>
              </a:spcBef>
              <a:spcAft>
                <a:spcPts val="0"/>
              </a:spcAft>
              <a:buSzPts val="1800"/>
              <a:buNone/>
              <a:defRPr sz="2160">
                <a:solidFill>
                  <a:srgbClr val="FFFFFF"/>
                </a:solidFill>
              </a:defRPr>
            </a:lvl1pPr>
            <a:lvl2pPr marL="1097280" lvl="1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/>
            </a:lvl2pPr>
            <a:lvl3pPr marL="1645920" lvl="2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3pPr>
            <a:lvl4pPr marL="2194560" lvl="3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4pPr>
            <a:lvl5pPr marL="2743200" lvl="4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90082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trics">
  <p:cSld name="Metric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3" name="Google Shape;173;p18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174" name="Google Shape;174;p18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77" name="Google Shape;177;p18"/>
          <p:cNvSpPr/>
          <p:nvPr/>
        </p:nvSpPr>
        <p:spPr>
          <a:xfrm>
            <a:off x="609602" y="1480177"/>
            <a:ext cx="2931007" cy="137306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80" b="0" i="0" u="none" strike="noStrike" cap="none">
              <a:solidFill>
                <a:schemeClr val="accen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8" name="Google Shape;178;p18"/>
          <p:cNvSpPr/>
          <p:nvPr/>
        </p:nvSpPr>
        <p:spPr>
          <a:xfrm>
            <a:off x="609601" y="1480176"/>
            <a:ext cx="2931007" cy="633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accen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179" name="Google Shape;179;p18"/>
          <p:cNvGrpSpPr/>
          <p:nvPr/>
        </p:nvGrpSpPr>
        <p:grpSpPr>
          <a:xfrm>
            <a:off x="609597" y="2947959"/>
            <a:ext cx="4047067" cy="1373065"/>
            <a:chOff x="457198" y="2913323"/>
            <a:chExt cx="3035300" cy="1373065"/>
          </a:xfrm>
        </p:grpSpPr>
        <p:sp>
          <p:nvSpPr>
            <p:cNvPr id="180" name="Google Shape;180;p18"/>
            <p:cNvSpPr/>
            <p:nvPr/>
          </p:nvSpPr>
          <p:spPr>
            <a:xfrm>
              <a:off x="457199" y="2913323"/>
              <a:ext cx="3035299" cy="13730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8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457198" y="2913323"/>
              <a:ext cx="3035300" cy="63343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182" name="Google Shape;182;p18"/>
          <p:cNvGrpSpPr/>
          <p:nvPr/>
        </p:nvGrpSpPr>
        <p:grpSpPr>
          <a:xfrm>
            <a:off x="609599" y="4404675"/>
            <a:ext cx="10909301" cy="1373065"/>
            <a:chOff x="457199" y="4370039"/>
            <a:chExt cx="8181976" cy="1373065"/>
          </a:xfrm>
        </p:grpSpPr>
        <p:sp>
          <p:nvSpPr>
            <p:cNvPr id="183" name="Google Shape;183;p18"/>
            <p:cNvSpPr/>
            <p:nvPr/>
          </p:nvSpPr>
          <p:spPr>
            <a:xfrm>
              <a:off x="457199" y="4370039"/>
              <a:ext cx="8181976" cy="13730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8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457199" y="4370039"/>
              <a:ext cx="8181975" cy="6334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185" name="Google Shape;185;p18"/>
          <p:cNvGrpSpPr/>
          <p:nvPr/>
        </p:nvGrpSpPr>
        <p:grpSpPr>
          <a:xfrm>
            <a:off x="3661833" y="1480177"/>
            <a:ext cx="3683000" cy="1373065"/>
            <a:chOff x="2746375" y="1480176"/>
            <a:chExt cx="2762250" cy="1373065"/>
          </a:xfrm>
        </p:grpSpPr>
        <p:sp>
          <p:nvSpPr>
            <p:cNvPr id="186" name="Google Shape;186;p18"/>
            <p:cNvSpPr/>
            <p:nvPr/>
          </p:nvSpPr>
          <p:spPr>
            <a:xfrm>
              <a:off x="2746375" y="1480176"/>
              <a:ext cx="2762250" cy="13730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8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2746375" y="1480176"/>
              <a:ext cx="2762250" cy="633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188" name="Google Shape;188;p18"/>
          <p:cNvGrpSpPr/>
          <p:nvPr/>
        </p:nvGrpSpPr>
        <p:grpSpPr>
          <a:xfrm>
            <a:off x="7481456" y="1480177"/>
            <a:ext cx="4037443" cy="1373065"/>
            <a:chOff x="5556249" y="1480176"/>
            <a:chExt cx="3082926" cy="1373065"/>
          </a:xfrm>
        </p:grpSpPr>
        <p:sp>
          <p:nvSpPr>
            <p:cNvPr id="189" name="Google Shape;189;p18"/>
            <p:cNvSpPr/>
            <p:nvPr/>
          </p:nvSpPr>
          <p:spPr>
            <a:xfrm>
              <a:off x="5556250" y="1480176"/>
              <a:ext cx="3082925" cy="13730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8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5556249" y="1480176"/>
              <a:ext cx="3082925" cy="633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191" name="Google Shape;191;p18"/>
          <p:cNvGrpSpPr/>
          <p:nvPr/>
        </p:nvGrpSpPr>
        <p:grpSpPr>
          <a:xfrm>
            <a:off x="4776973" y="2947959"/>
            <a:ext cx="6741928" cy="1373065"/>
            <a:chOff x="3556000" y="2913323"/>
            <a:chExt cx="5083175" cy="1373065"/>
          </a:xfrm>
        </p:grpSpPr>
        <p:sp>
          <p:nvSpPr>
            <p:cNvPr id="192" name="Google Shape;192;p18"/>
            <p:cNvSpPr/>
            <p:nvPr/>
          </p:nvSpPr>
          <p:spPr>
            <a:xfrm>
              <a:off x="3556000" y="2913323"/>
              <a:ext cx="5083175" cy="13730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8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3556000" y="2913323"/>
              <a:ext cx="5083174" cy="63343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94" name="Google Shape;194;p18"/>
          <p:cNvSpPr txBox="1">
            <a:spLocks noGrp="1"/>
          </p:cNvSpPr>
          <p:nvPr>
            <p:ph type="body" idx="1"/>
          </p:nvPr>
        </p:nvSpPr>
        <p:spPr>
          <a:xfrm>
            <a:off x="609602" y="1597259"/>
            <a:ext cx="2931005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body" idx="2"/>
          </p:nvPr>
        </p:nvSpPr>
        <p:spPr>
          <a:xfrm>
            <a:off x="609602" y="2366901"/>
            <a:ext cx="2931007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96" name="Google Shape;196;p18"/>
          <p:cNvSpPr txBox="1">
            <a:spLocks noGrp="1"/>
          </p:cNvSpPr>
          <p:nvPr>
            <p:ph type="body" idx="3"/>
          </p:nvPr>
        </p:nvSpPr>
        <p:spPr>
          <a:xfrm>
            <a:off x="3661835" y="1597259"/>
            <a:ext cx="3683000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97" name="Google Shape;197;p18"/>
          <p:cNvSpPr txBox="1">
            <a:spLocks noGrp="1"/>
          </p:cNvSpPr>
          <p:nvPr>
            <p:ph type="body" idx="4"/>
          </p:nvPr>
        </p:nvSpPr>
        <p:spPr>
          <a:xfrm>
            <a:off x="3661836" y="2366901"/>
            <a:ext cx="3683001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98" name="Google Shape;198;p18"/>
          <p:cNvSpPr txBox="1">
            <a:spLocks noGrp="1"/>
          </p:cNvSpPr>
          <p:nvPr>
            <p:ph type="body" idx="5"/>
          </p:nvPr>
        </p:nvSpPr>
        <p:spPr>
          <a:xfrm>
            <a:off x="7481457" y="1597259"/>
            <a:ext cx="4037440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99" name="Google Shape;199;p18"/>
          <p:cNvSpPr txBox="1">
            <a:spLocks noGrp="1"/>
          </p:cNvSpPr>
          <p:nvPr>
            <p:ph type="body" idx="6"/>
          </p:nvPr>
        </p:nvSpPr>
        <p:spPr>
          <a:xfrm>
            <a:off x="7481458" y="2366901"/>
            <a:ext cx="4037441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0" name="Google Shape;200;p18"/>
          <p:cNvSpPr txBox="1">
            <a:spLocks noGrp="1"/>
          </p:cNvSpPr>
          <p:nvPr>
            <p:ph type="body" idx="7"/>
          </p:nvPr>
        </p:nvSpPr>
        <p:spPr>
          <a:xfrm>
            <a:off x="4776975" y="3045167"/>
            <a:ext cx="6741923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dk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1" name="Google Shape;201;p18"/>
          <p:cNvSpPr txBox="1">
            <a:spLocks noGrp="1"/>
          </p:cNvSpPr>
          <p:nvPr>
            <p:ph type="body" idx="8"/>
          </p:nvPr>
        </p:nvSpPr>
        <p:spPr>
          <a:xfrm>
            <a:off x="4776973" y="3814809"/>
            <a:ext cx="674192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dk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2" name="Google Shape;202;p18"/>
          <p:cNvSpPr txBox="1">
            <a:spLocks noGrp="1"/>
          </p:cNvSpPr>
          <p:nvPr>
            <p:ph type="body" idx="9"/>
          </p:nvPr>
        </p:nvSpPr>
        <p:spPr>
          <a:xfrm>
            <a:off x="609600" y="3045167"/>
            <a:ext cx="4047064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dk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3" name="Google Shape;203;p18"/>
          <p:cNvSpPr txBox="1">
            <a:spLocks noGrp="1"/>
          </p:cNvSpPr>
          <p:nvPr>
            <p:ph type="body" idx="13"/>
          </p:nvPr>
        </p:nvSpPr>
        <p:spPr>
          <a:xfrm>
            <a:off x="609601" y="3814809"/>
            <a:ext cx="4047065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dk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4" name="Google Shape;204;p18"/>
          <p:cNvSpPr txBox="1">
            <a:spLocks noGrp="1"/>
          </p:cNvSpPr>
          <p:nvPr>
            <p:ph type="body" idx="14"/>
          </p:nvPr>
        </p:nvSpPr>
        <p:spPr>
          <a:xfrm>
            <a:off x="609601" y="4514277"/>
            <a:ext cx="10909296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lt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5" name="Google Shape;205;p18"/>
          <p:cNvSpPr txBox="1">
            <a:spLocks noGrp="1"/>
          </p:cNvSpPr>
          <p:nvPr>
            <p:ph type="body" idx="15"/>
          </p:nvPr>
        </p:nvSpPr>
        <p:spPr>
          <a:xfrm>
            <a:off x="609596" y="5283920"/>
            <a:ext cx="10909307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lt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0101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vider Slide">
  <p:cSld name="1_Divider Slid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-75260" y="1"/>
            <a:ext cx="12274933" cy="686858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 amt="9000"/>
          </a:blip>
          <a:srcRect/>
          <a:stretch/>
        </p:blipFill>
        <p:spPr>
          <a:xfrm>
            <a:off x="265851" y="182006"/>
            <a:ext cx="4584192" cy="46305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Google Shape;27;p3"/>
          <p:cNvGrpSpPr/>
          <p:nvPr/>
        </p:nvGrpSpPr>
        <p:grpSpPr>
          <a:xfrm rot="10800000">
            <a:off x="-74500" y="4001456"/>
            <a:ext cx="11079733" cy="76649"/>
            <a:chOff x="685800" y="1794746"/>
            <a:chExt cx="7772400" cy="179475"/>
          </a:xfrm>
        </p:grpSpPr>
        <p:sp>
          <p:nvSpPr>
            <p:cNvPr id="28" name="Google Shape;28;p3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31" name="Google Shape;31;p3"/>
          <p:cNvSpPr txBox="1">
            <a:spLocks noGrp="1"/>
          </p:cNvSpPr>
          <p:nvPr>
            <p:ph type="ctrTitle"/>
          </p:nvPr>
        </p:nvSpPr>
        <p:spPr>
          <a:xfrm>
            <a:off x="1277530" y="1431368"/>
            <a:ext cx="9862719" cy="2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ill Sans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1277530" y="4341056"/>
            <a:ext cx="9862719" cy="877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>
                <a:solidFill>
                  <a:schemeClr val="lt2"/>
                </a:solidFill>
              </a:defRPr>
            </a:lvl1pPr>
            <a:lvl2pPr lvl="1" algn="ctr">
              <a:spcBef>
                <a:spcPts val="576"/>
              </a:spcBef>
              <a:spcAft>
                <a:spcPts val="0"/>
              </a:spcAft>
              <a:buSzPts val="2400"/>
              <a:buNone/>
              <a:defRPr>
                <a:solidFill>
                  <a:srgbClr val="888894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SzPts val="2000"/>
              <a:buNone/>
              <a:defRPr>
                <a:solidFill>
                  <a:srgbClr val="888894"/>
                </a:solidFill>
              </a:defRPr>
            </a:lvl3pPr>
            <a:lvl4pPr lvl="3" algn="ctr">
              <a:spcBef>
                <a:spcPts val="432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4pPr>
            <a:lvl5pPr lvl="4" algn="ctr">
              <a:spcBef>
                <a:spcPts val="432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5pPr>
            <a:lvl6pPr lvl="5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6pPr>
            <a:lvl7pPr lvl="6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7pPr>
            <a:lvl8pPr lvl="7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8pPr>
            <a:lvl9pPr lvl="8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9pPr>
          </a:lstStyle>
          <a:p>
            <a:endParaRPr/>
          </a:p>
        </p:txBody>
      </p:sp>
      <p:pic>
        <p:nvPicPr>
          <p:cNvPr id="33" name="Google Shape;33;p3" descr="2-line-whitetext-colorshiel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64571" y="5729016"/>
            <a:ext cx="2622117" cy="866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6641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Slide" type="title">
  <p:cSld name="Divider Slid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4" descr="upennwatermark.pdf"/>
          <p:cNvPicPr preferRelativeResize="0"/>
          <p:nvPr/>
        </p:nvPicPr>
        <p:blipFill rotWithShape="1">
          <a:blip r:embed="rId2">
            <a:alphaModFix amt="6000"/>
          </a:blip>
          <a:srcRect/>
          <a:stretch/>
        </p:blipFill>
        <p:spPr>
          <a:xfrm>
            <a:off x="265851" y="182006"/>
            <a:ext cx="4584192" cy="4630522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 txBox="1">
            <a:spLocks noGrp="1"/>
          </p:cNvSpPr>
          <p:nvPr>
            <p:ph type="ctrTitle"/>
          </p:nvPr>
        </p:nvSpPr>
        <p:spPr>
          <a:xfrm>
            <a:off x="1277530" y="1431368"/>
            <a:ext cx="9862719" cy="2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1"/>
          </p:nvPr>
        </p:nvSpPr>
        <p:spPr>
          <a:xfrm>
            <a:off x="1277530" y="4341056"/>
            <a:ext cx="9862719" cy="877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>
                <a:solidFill>
                  <a:schemeClr val="accent3"/>
                </a:solidFill>
              </a:defRPr>
            </a:lvl1pPr>
            <a:lvl2pPr lvl="1" algn="ctr">
              <a:spcBef>
                <a:spcPts val="576"/>
              </a:spcBef>
              <a:spcAft>
                <a:spcPts val="0"/>
              </a:spcAft>
              <a:buSzPts val="2400"/>
              <a:buNone/>
              <a:defRPr>
                <a:solidFill>
                  <a:srgbClr val="888894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SzPts val="2000"/>
              <a:buNone/>
              <a:defRPr>
                <a:solidFill>
                  <a:srgbClr val="888894"/>
                </a:solidFill>
              </a:defRPr>
            </a:lvl3pPr>
            <a:lvl4pPr lvl="3" algn="ctr">
              <a:spcBef>
                <a:spcPts val="432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4pPr>
            <a:lvl5pPr lvl="4" algn="ctr">
              <a:spcBef>
                <a:spcPts val="432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5pPr>
            <a:lvl6pPr lvl="5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6pPr>
            <a:lvl7pPr lvl="6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7pPr>
            <a:lvl8pPr lvl="7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8pPr>
            <a:lvl9pPr lvl="8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9pPr>
          </a:lstStyle>
          <a:p>
            <a:endParaRPr/>
          </a:p>
        </p:txBody>
      </p:sp>
      <p:grpSp>
        <p:nvGrpSpPr>
          <p:cNvPr id="38" name="Google Shape;38;p4"/>
          <p:cNvGrpSpPr/>
          <p:nvPr/>
        </p:nvGrpSpPr>
        <p:grpSpPr>
          <a:xfrm rot="10800000">
            <a:off x="0" y="4001456"/>
            <a:ext cx="11140701" cy="76649"/>
            <a:chOff x="685800" y="1794746"/>
            <a:chExt cx="7772400" cy="179475"/>
          </a:xfrm>
        </p:grpSpPr>
        <p:sp>
          <p:nvSpPr>
            <p:cNvPr id="39" name="Google Shape;39;p4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42" name="Google Shape;42;p4"/>
          <p:cNvSpPr/>
          <p:nvPr/>
        </p:nvSpPr>
        <p:spPr>
          <a:xfrm>
            <a:off x="338669" y="6096000"/>
            <a:ext cx="2991556" cy="76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43" name="Google Shape;43;p4" descr="2-line-bluetext-colorshield.png"/>
          <p:cNvPicPr preferRelativeResize="0"/>
          <p:nvPr/>
        </p:nvPicPr>
        <p:blipFill rotWithShape="1">
          <a:blip r:embed="rId3">
            <a:alphaModFix/>
          </a:blip>
          <a:srcRect l="-1" r="-156" b="-1906"/>
          <a:stretch/>
        </p:blipFill>
        <p:spPr>
          <a:xfrm>
            <a:off x="8636317" y="5779905"/>
            <a:ext cx="2266411" cy="7571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963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6" name="Google Shape;46;p5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1"/>
          </p:nvPr>
        </p:nvSpPr>
        <p:spPr>
          <a:xfrm>
            <a:off x="573952" y="1203159"/>
            <a:ext cx="10972800" cy="4921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3pPr>
            <a:lvl4pPr marL="2194560" lvl="3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4pPr>
            <a:lvl5pPr marL="2743200" lvl="4" indent="-411480" algn="l">
              <a:spcBef>
                <a:spcPts val="432"/>
              </a:spcBef>
              <a:spcAft>
                <a:spcPts val="0"/>
              </a:spcAft>
              <a:buSzPts val="1800"/>
              <a:buChar char="»"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48" name="Google Shape;48;p5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49" name="Google Shape;49;p5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20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" type="obj">
  <p:cSld name="2_Title and Conten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body" idx="1"/>
          </p:nvPr>
        </p:nvSpPr>
        <p:spPr>
          <a:xfrm>
            <a:off x="573952" y="1203159"/>
            <a:ext cx="10972800" cy="4921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3pPr>
            <a:lvl4pPr marL="2194560" lvl="3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4pPr>
            <a:lvl5pPr marL="2743200" lvl="4" indent="-411480" algn="l">
              <a:spcBef>
                <a:spcPts val="432"/>
              </a:spcBef>
              <a:spcAft>
                <a:spcPts val="0"/>
              </a:spcAft>
              <a:buSzPts val="1800"/>
              <a:buChar char="»"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6" name="Google Shape;56;p6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57" name="Google Shape;57;p6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60" name="Google Shape;60;p6" descr="upennwatermark.pdf"/>
          <p:cNvPicPr preferRelativeResize="0"/>
          <p:nvPr/>
        </p:nvPicPr>
        <p:blipFill rotWithShape="1">
          <a:blip r:embed="rId2">
            <a:alphaModFix amt="6000"/>
          </a:blip>
          <a:srcRect/>
          <a:stretch/>
        </p:blipFill>
        <p:spPr>
          <a:xfrm>
            <a:off x="265851" y="182006"/>
            <a:ext cx="4582160" cy="46305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893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7DADC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3" name="Google Shape;63;p7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body" idx="1"/>
          </p:nvPr>
        </p:nvSpPr>
        <p:spPr>
          <a:xfrm>
            <a:off x="573952" y="1203159"/>
            <a:ext cx="10972800" cy="4921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3pPr>
            <a:lvl4pPr marL="2194560" lvl="3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4pPr>
            <a:lvl5pPr marL="2743200" lvl="4" indent="-411480" algn="l">
              <a:spcBef>
                <a:spcPts val="432"/>
              </a:spcBef>
              <a:spcAft>
                <a:spcPts val="0"/>
              </a:spcAft>
              <a:buSzPts val="1800"/>
              <a:buChar char="»"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6" name="Google Shape;66;p7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67" name="Google Shape;67;p7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70" name="Google Shape;70;p7" descr="1-line-bluetext-colorshiel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600" y="6265333"/>
            <a:ext cx="2412123" cy="4169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72651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 txBox="1">
            <a:spLocks noGrp="1"/>
          </p:cNvSpPr>
          <p:nvPr>
            <p:ph type="body" idx="1"/>
          </p:nvPr>
        </p:nvSpPr>
        <p:spPr>
          <a:xfrm>
            <a:off x="609600" y="1423990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lvl="0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 b="0">
                <a:solidFill>
                  <a:schemeClr val="accent3"/>
                </a:solidFill>
              </a:defRPr>
            </a:lvl1pPr>
            <a:lvl2pPr marL="1097280" lvl="1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/>
            </a:lvl2pPr>
            <a:lvl3pPr marL="1645920" lvl="2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 b="1"/>
            </a:lvl3pPr>
            <a:lvl4pPr marL="2194560" lvl="3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4pPr>
            <a:lvl5pPr marL="2743200" lvl="4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5pPr>
            <a:lvl6pPr marL="3291840" lvl="5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6pPr>
            <a:lvl7pPr marL="3840480" lvl="6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7pPr>
            <a:lvl8pPr marL="4389120" lvl="7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8pPr>
            <a:lvl9pPr marL="4937760" lvl="8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body" idx="2"/>
          </p:nvPr>
        </p:nvSpPr>
        <p:spPr>
          <a:xfrm>
            <a:off x="609600" y="2061988"/>
            <a:ext cx="5386917" cy="406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26720" algn="l">
              <a:spcBef>
                <a:spcPts val="480"/>
              </a:spcBef>
              <a:spcAft>
                <a:spcPts val="0"/>
              </a:spcAft>
              <a:buSzPts val="2000"/>
              <a:buChar char="•"/>
              <a:defRPr sz="2400"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body" idx="3"/>
          </p:nvPr>
        </p:nvSpPr>
        <p:spPr>
          <a:xfrm>
            <a:off x="6193369" y="1422226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lvl="0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 b="0">
                <a:solidFill>
                  <a:schemeClr val="accent3"/>
                </a:solidFill>
              </a:defRPr>
            </a:lvl1pPr>
            <a:lvl2pPr marL="1097280" lvl="1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/>
            </a:lvl2pPr>
            <a:lvl3pPr marL="1645920" lvl="2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 b="1"/>
            </a:lvl3pPr>
            <a:lvl4pPr marL="2194560" lvl="3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4pPr>
            <a:lvl5pPr marL="2743200" lvl="4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5pPr>
            <a:lvl6pPr marL="3291840" lvl="5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6pPr>
            <a:lvl7pPr marL="3840480" lvl="6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7pPr>
            <a:lvl8pPr marL="4389120" lvl="7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8pPr>
            <a:lvl9pPr marL="4937760" lvl="8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body" idx="4"/>
          </p:nvPr>
        </p:nvSpPr>
        <p:spPr>
          <a:xfrm>
            <a:off x="6193369" y="2061988"/>
            <a:ext cx="5389033" cy="406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26720" algn="l">
              <a:spcBef>
                <a:spcPts val="480"/>
              </a:spcBef>
              <a:spcAft>
                <a:spcPts val="0"/>
              </a:spcAft>
              <a:buSzPts val="2000"/>
              <a:buChar char="•"/>
              <a:defRPr sz="2400"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7" name="Google Shape;77;p8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8" name="Google Shape;78;p8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79" name="Google Shape;79;p8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3280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mparison">
  <p:cSld name="1_Comparis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9"/>
          <p:cNvSpPr>
            <a:spLocks noGrp="1"/>
          </p:cNvSpPr>
          <p:nvPr>
            <p:ph type="pic" idx="2"/>
          </p:nvPr>
        </p:nvSpPr>
        <p:spPr>
          <a:xfrm>
            <a:off x="6415852" y="1422227"/>
            <a:ext cx="5166549" cy="470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84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36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body" idx="1"/>
          </p:nvPr>
        </p:nvSpPr>
        <p:spPr>
          <a:xfrm>
            <a:off x="609600" y="1422226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lvl="0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 b="0">
                <a:solidFill>
                  <a:schemeClr val="accent3"/>
                </a:solidFill>
              </a:defRPr>
            </a:lvl1pPr>
            <a:lvl2pPr marL="1097280" lvl="1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/>
            </a:lvl2pPr>
            <a:lvl3pPr marL="1645920" lvl="2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 b="1"/>
            </a:lvl3pPr>
            <a:lvl4pPr marL="2194560" lvl="3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4pPr>
            <a:lvl5pPr marL="2743200" lvl="4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5pPr>
            <a:lvl6pPr marL="3291840" lvl="5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6pPr>
            <a:lvl7pPr marL="3840480" lvl="6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7pPr>
            <a:lvl8pPr marL="4389120" lvl="7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8pPr>
            <a:lvl9pPr marL="4937760" lvl="8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body" idx="3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26720" algn="l">
              <a:spcBef>
                <a:spcPts val="480"/>
              </a:spcBef>
              <a:spcAft>
                <a:spcPts val="0"/>
              </a:spcAft>
              <a:buSzPts val="2000"/>
              <a:buChar char="•"/>
              <a:defRPr sz="2400"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89" name="Google Shape;89;p9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935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omparison">
  <p:cSld name="4_Comparis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0" descr="upennwatermark.pdf"/>
          <p:cNvPicPr preferRelativeResize="0"/>
          <p:nvPr/>
        </p:nvPicPr>
        <p:blipFill rotWithShape="1">
          <a:blip r:embed="rId2">
            <a:alphaModFix amt="4000"/>
          </a:blip>
          <a:srcRect/>
          <a:stretch/>
        </p:blipFill>
        <p:spPr>
          <a:xfrm>
            <a:off x="265851" y="182006"/>
            <a:ext cx="4582160" cy="463052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0"/>
          <p:cNvSpPr>
            <a:spLocks noGrp="1"/>
          </p:cNvSpPr>
          <p:nvPr>
            <p:ph type="pic" idx="2"/>
          </p:nvPr>
        </p:nvSpPr>
        <p:spPr>
          <a:xfrm>
            <a:off x="6415852" y="1422227"/>
            <a:ext cx="5166549" cy="470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84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36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95" name="Google Shape;95;p10"/>
          <p:cNvSpPr txBox="1">
            <a:spLocks noGrp="1"/>
          </p:cNvSpPr>
          <p:nvPr>
            <p:ph type="body" idx="1"/>
          </p:nvPr>
        </p:nvSpPr>
        <p:spPr>
          <a:xfrm>
            <a:off x="609600" y="1422226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lvl="0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 b="0">
                <a:solidFill>
                  <a:schemeClr val="accent3"/>
                </a:solidFill>
              </a:defRPr>
            </a:lvl1pPr>
            <a:lvl2pPr marL="1097280" lvl="1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/>
            </a:lvl2pPr>
            <a:lvl3pPr marL="1645920" lvl="2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 b="1"/>
            </a:lvl3pPr>
            <a:lvl4pPr marL="2194560" lvl="3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4pPr>
            <a:lvl5pPr marL="2743200" lvl="4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5pPr>
            <a:lvl6pPr marL="3291840" lvl="5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6pPr>
            <a:lvl7pPr marL="3840480" lvl="6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7pPr>
            <a:lvl8pPr marL="4389120" lvl="7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8pPr>
            <a:lvl9pPr marL="4937760" lvl="8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9pPr>
          </a:lstStyle>
          <a:p>
            <a:endParaRPr/>
          </a:p>
        </p:txBody>
      </p:sp>
      <p:sp>
        <p:nvSpPr>
          <p:cNvPr id="96" name="Google Shape;96;p10"/>
          <p:cNvSpPr txBox="1">
            <a:spLocks noGrp="1"/>
          </p:cNvSpPr>
          <p:nvPr>
            <p:ph type="body" idx="3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26720" algn="l">
              <a:spcBef>
                <a:spcPts val="480"/>
              </a:spcBef>
              <a:spcAft>
                <a:spcPts val="0"/>
              </a:spcAft>
              <a:buSzPts val="2000"/>
              <a:buChar char="•"/>
              <a:defRPr sz="2400"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97" name="Google Shape;97;p10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8" name="Google Shape;98;p10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100" name="Google Shape;100;p10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1" name="Google Shape;101;p10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2" name="Google Shape;102;p10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3651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573952" y="1372944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Google Shape;13;p1" descr="1-line-bluetext-colorshield.pn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609600" y="6265333"/>
            <a:ext cx="2412123" cy="41696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>
            <a:spLocks noGrp="1"/>
          </p:cNvSpPr>
          <p:nvPr>
            <p:ph type="title"/>
          </p:nvPr>
        </p:nvSpPr>
        <p:spPr>
          <a:xfrm>
            <a:off x="431360" y="-25452"/>
            <a:ext cx="10972800" cy="970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 b="0" i="0" u="none" strike="noStrike" cap="none">
                <a:solidFill>
                  <a:srgbClr val="95001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561227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3.mp4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3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0"/>
          <p:cNvSpPr txBox="1">
            <a:spLocks noGrp="1"/>
          </p:cNvSpPr>
          <p:nvPr>
            <p:ph type="ctrTitle"/>
          </p:nvPr>
        </p:nvSpPr>
        <p:spPr>
          <a:xfrm>
            <a:off x="1759377" y="1431368"/>
            <a:ext cx="8876447" cy="2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b" anchorCtr="0">
            <a:noAutofit/>
          </a:bodyPr>
          <a:lstStyle/>
          <a:p>
            <a:r>
              <a:rPr lang="en-US" altLang="zh-CN" dirty="0"/>
              <a:t>Neural Radiance Field with Refraction</a:t>
            </a:r>
            <a:endParaRPr dirty="0"/>
          </a:p>
        </p:txBody>
      </p:sp>
      <p:sp>
        <p:nvSpPr>
          <p:cNvPr id="220" name="Google Shape;220;p20"/>
          <p:cNvSpPr txBox="1">
            <a:spLocks noGrp="1"/>
          </p:cNvSpPr>
          <p:nvPr>
            <p:ph type="subTitle" idx="1"/>
          </p:nvPr>
        </p:nvSpPr>
        <p:spPr>
          <a:xfrm>
            <a:off x="1759377" y="4341056"/>
            <a:ext cx="8876447" cy="877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US" dirty="0"/>
              <a:t>Zhangkaiwen Chu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0C8B3E-0064-7E46-A1C5-C11A9F0FE6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88" y="2707793"/>
            <a:ext cx="10929257" cy="3416430"/>
          </a:xfrm>
          <a:prstGeom prst="rect">
            <a:avLst/>
          </a:prstGeom>
        </p:spPr>
      </p:pic>
      <p:sp>
        <p:nvSpPr>
          <p:cNvPr id="231" name="Google Shape;231;p22"/>
          <p:cNvSpPr txBox="1">
            <a:spLocks noGrp="1"/>
          </p:cNvSpPr>
          <p:nvPr>
            <p:ph type="sldNum" idx="12"/>
          </p:nvPr>
        </p:nvSpPr>
        <p:spPr>
          <a:xfrm>
            <a:off x="8473440" y="6265333"/>
            <a:ext cx="2560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defTabSz="1097280">
              <a:buClr>
                <a:srgbClr val="000000"/>
              </a:buClr>
            </a:pPr>
            <a:fld id="{00000000-1234-1234-1234-123412341234}" type="slidenum">
              <a:rPr lang="en-US" kern="0">
                <a:solidFill>
                  <a:srgbClr val="00144D"/>
                </a:solidFill>
              </a:rPr>
              <a:pPr defTabSz="1097280">
                <a:buClr>
                  <a:srgbClr val="000000"/>
                </a:buClr>
              </a:pPr>
              <a:t>2</a:t>
            </a:fld>
            <a:endParaRPr kern="0">
              <a:solidFill>
                <a:srgbClr val="00144D"/>
              </a:solidFill>
            </a:endParaRPr>
          </a:p>
        </p:txBody>
      </p:sp>
      <p:sp>
        <p:nvSpPr>
          <p:cNvPr id="232" name="Google Shape;232;p22"/>
          <p:cNvSpPr txBox="1">
            <a:spLocks noGrp="1"/>
          </p:cNvSpPr>
          <p:nvPr>
            <p:ph type="title"/>
          </p:nvPr>
        </p:nvSpPr>
        <p:spPr>
          <a:xfrm>
            <a:off x="981782" y="20647"/>
            <a:ext cx="987552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r>
              <a:rPr lang="en-US" dirty="0"/>
              <a:t>IB-</a:t>
            </a:r>
            <a:r>
              <a:rPr lang="en-US" dirty="0" err="1"/>
              <a:t>N</a:t>
            </a:r>
            <a:r>
              <a:rPr lang="en-US" altLang="zh-CN" dirty="0" err="1"/>
              <a:t>eRF</a:t>
            </a:r>
            <a:endParaRPr dirty="0"/>
          </a:p>
        </p:txBody>
      </p:sp>
      <p:sp>
        <p:nvSpPr>
          <p:cNvPr id="233" name="Google Shape;233;p22"/>
          <p:cNvSpPr txBox="1">
            <a:spLocks noGrp="1"/>
          </p:cNvSpPr>
          <p:nvPr>
            <p:ph type="body" idx="1"/>
          </p:nvPr>
        </p:nvSpPr>
        <p:spPr>
          <a:xfrm>
            <a:off x="1126157" y="1203159"/>
            <a:ext cx="9875520" cy="4921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t" anchorCtr="0">
            <a:noAutofit/>
          </a:bodyPr>
          <a:lstStyle/>
          <a:p>
            <a:pPr marL="411480">
              <a:spcBef>
                <a:spcPts val="0"/>
              </a:spcBef>
              <a:buSzPts val="2800"/>
            </a:pPr>
            <a:r>
              <a:rPr lang="en-US" dirty="0"/>
              <a:t>Neural Radiance Field assumes light travels in a straight line, so it is bad at learning specular and refractive effect.</a:t>
            </a:r>
          </a:p>
          <a:p>
            <a:pPr marL="411480">
              <a:spcBef>
                <a:spcPts val="0"/>
              </a:spcBef>
              <a:buSzPts val="2800"/>
            </a:pPr>
            <a:r>
              <a:rPr lang="en-US" dirty="0"/>
              <a:t>IB-</a:t>
            </a:r>
            <a:r>
              <a:rPr lang="en-US" dirty="0" err="1"/>
              <a:t>NeRF</a:t>
            </a:r>
            <a:r>
              <a:rPr lang="en-US" dirty="0"/>
              <a:t> use a neural network to learn an offset field to model the light bending.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 txBox="1">
            <a:spLocks noGrp="1"/>
          </p:cNvSpPr>
          <p:nvPr>
            <p:ph type="sldNum" idx="12"/>
          </p:nvPr>
        </p:nvSpPr>
        <p:spPr>
          <a:xfrm>
            <a:off x="8473440" y="6265333"/>
            <a:ext cx="2560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defTabSz="1097280">
              <a:buClr>
                <a:srgbClr val="000000"/>
              </a:buClr>
            </a:pPr>
            <a:fld id="{00000000-1234-1234-1234-123412341234}" type="slidenum">
              <a:rPr lang="en-US" kern="0">
                <a:solidFill>
                  <a:srgbClr val="00144D"/>
                </a:solidFill>
              </a:rPr>
              <a:pPr defTabSz="1097280">
                <a:buClr>
                  <a:srgbClr val="000000"/>
                </a:buClr>
              </a:pPr>
              <a:t>3</a:t>
            </a:fld>
            <a:endParaRPr kern="0">
              <a:solidFill>
                <a:srgbClr val="00144D"/>
              </a:solidFill>
            </a:endParaRPr>
          </a:p>
        </p:txBody>
      </p:sp>
      <p:sp>
        <p:nvSpPr>
          <p:cNvPr id="232" name="Google Shape;232;p22"/>
          <p:cNvSpPr txBox="1">
            <a:spLocks noGrp="1"/>
          </p:cNvSpPr>
          <p:nvPr>
            <p:ph type="title"/>
          </p:nvPr>
        </p:nvSpPr>
        <p:spPr>
          <a:xfrm>
            <a:off x="981782" y="20647"/>
            <a:ext cx="987552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r>
              <a:rPr lang="en-US" dirty="0"/>
              <a:t>Results</a:t>
            </a:r>
            <a:endParaRPr dirty="0"/>
          </a:p>
        </p:txBody>
      </p:sp>
      <p:pic>
        <p:nvPicPr>
          <p:cNvPr id="2" name="fern_test_spiral_100000_rgb">
            <a:hlinkClick r:id="" action="ppaction://media"/>
            <a:extLst>
              <a:ext uri="{FF2B5EF4-FFF2-40B4-BE49-F238E27FC236}">
                <a16:creationId xmlns:a16="http://schemas.microsoft.com/office/drawing/2014/main" id="{05C99F85-EB7E-6890-9E56-51E5229F80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4838" y="1021211"/>
            <a:ext cx="5329646" cy="3997235"/>
          </a:xfrm>
          <a:prstGeom prst="rect">
            <a:avLst/>
          </a:prstGeom>
        </p:spPr>
      </p:pic>
      <p:pic>
        <p:nvPicPr>
          <p:cNvPr id="4" name="fern_test_spiral_100000_rgb">
            <a:hlinkClick r:id="" action="ppaction://media"/>
            <a:extLst>
              <a:ext uri="{FF2B5EF4-FFF2-40B4-BE49-F238E27FC236}">
                <a16:creationId xmlns:a16="http://schemas.microsoft.com/office/drawing/2014/main" id="{5F796850-9874-1668-E397-9E13FBCFAFF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71311" y="1021212"/>
            <a:ext cx="5329645" cy="39972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D9C6E6-7C43-141F-06A7-E182E20630DF}"/>
              </a:ext>
            </a:extLst>
          </p:cNvPr>
          <p:cNvSpPr txBox="1"/>
          <p:nvPr/>
        </p:nvSpPr>
        <p:spPr>
          <a:xfrm>
            <a:off x="1281192" y="5287406"/>
            <a:ext cx="4016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NeRF</a:t>
            </a:r>
            <a:r>
              <a:rPr lang="en-US" dirty="0"/>
              <a:t> with positional encoding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D03FAE-56E8-1123-80C7-5761BE925BC7}"/>
              </a:ext>
            </a:extLst>
          </p:cNvPr>
          <p:cNvSpPr txBox="1"/>
          <p:nvPr/>
        </p:nvSpPr>
        <p:spPr>
          <a:xfrm>
            <a:off x="6927664" y="5287406"/>
            <a:ext cx="4016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NeRF</a:t>
            </a:r>
            <a:r>
              <a:rPr lang="en-US" dirty="0"/>
              <a:t> without positional encoding</a:t>
            </a:r>
          </a:p>
        </p:txBody>
      </p:sp>
    </p:spTree>
    <p:extLst>
      <p:ext uri="{BB962C8B-B14F-4D97-AF65-F5344CB8AC3E}">
        <p14:creationId xmlns:p14="http://schemas.microsoft.com/office/powerpoint/2010/main" val="2941045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 txBox="1">
            <a:spLocks noGrp="1"/>
          </p:cNvSpPr>
          <p:nvPr>
            <p:ph type="sldNum" idx="12"/>
          </p:nvPr>
        </p:nvSpPr>
        <p:spPr>
          <a:xfrm>
            <a:off x="8473440" y="6265333"/>
            <a:ext cx="2560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defTabSz="1097280">
              <a:buClr>
                <a:srgbClr val="000000"/>
              </a:buClr>
            </a:pPr>
            <a:fld id="{00000000-1234-1234-1234-123412341234}" type="slidenum">
              <a:rPr lang="en-US" kern="0">
                <a:solidFill>
                  <a:srgbClr val="00144D"/>
                </a:solidFill>
              </a:rPr>
              <a:pPr defTabSz="1097280">
                <a:buClr>
                  <a:srgbClr val="000000"/>
                </a:buClr>
              </a:pPr>
              <a:t>4</a:t>
            </a:fld>
            <a:endParaRPr kern="0">
              <a:solidFill>
                <a:srgbClr val="00144D"/>
              </a:solidFill>
            </a:endParaRPr>
          </a:p>
        </p:txBody>
      </p:sp>
      <p:sp>
        <p:nvSpPr>
          <p:cNvPr id="232" name="Google Shape;232;p22"/>
          <p:cNvSpPr txBox="1">
            <a:spLocks noGrp="1"/>
          </p:cNvSpPr>
          <p:nvPr>
            <p:ph type="title"/>
          </p:nvPr>
        </p:nvSpPr>
        <p:spPr>
          <a:xfrm>
            <a:off x="981782" y="20647"/>
            <a:ext cx="987552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r>
              <a:rPr lang="en-US" dirty="0"/>
              <a:t>Results</a:t>
            </a:r>
            <a:endParaRPr dirty="0"/>
          </a:p>
        </p:txBody>
      </p:sp>
      <p:pic>
        <p:nvPicPr>
          <p:cNvPr id="4" name="fern_test_spiral_100000_rgb">
            <a:hlinkClick r:id="" action="ppaction://media"/>
            <a:extLst>
              <a:ext uri="{FF2B5EF4-FFF2-40B4-BE49-F238E27FC236}">
                <a16:creationId xmlns:a16="http://schemas.microsoft.com/office/drawing/2014/main" id="{5F796850-9874-1668-E397-9E13FBCFAF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72199" y="1021211"/>
            <a:ext cx="5427661" cy="40707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D9C6E6-7C43-141F-06A7-E182E20630DF}"/>
              </a:ext>
            </a:extLst>
          </p:cNvPr>
          <p:cNvSpPr txBox="1"/>
          <p:nvPr/>
        </p:nvSpPr>
        <p:spPr>
          <a:xfrm>
            <a:off x="1210414" y="5287406"/>
            <a:ext cx="4016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IB-</a:t>
            </a:r>
            <a:r>
              <a:rPr lang="en-US" dirty="0" err="1"/>
              <a:t>NeRF</a:t>
            </a:r>
            <a:r>
              <a:rPr lang="en-US" dirty="0"/>
              <a:t> without positional encoding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D03FAE-56E8-1123-80C7-5761BE925BC7}"/>
              </a:ext>
            </a:extLst>
          </p:cNvPr>
          <p:cNvSpPr txBox="1"/>
          <p:nvPr/>
        </p:nvSpPr>
        <p:spPr>
          <a:xfrm>
            <a:off x="6877560" y="5287406"/>
            <a:ext cx="4016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NeRF</a:t>
            </a:r>
            <a:r>
              <a:rPr lang="en-US" dirty="0"/>
              <a:t> without positional encoding</a:t>
            </a:r>
          </a:p>
        </p:txBody>
      </p:sp>
      <p:pic>
        <p:nvPicPr>
          <p:cNvPr id="7" name="fern_test_spiral_100000_rgb">
            <a:hlinkClick r:id="" action="ppaction://media"/>
            <a:extLst>
              <a:ext uri="{FF2B5EF4-FFF2-40B4-BE49-F238E27FC236}">
                <a16:creationId xmlns:a16="http://schemas.microsoft.com/office/drawing/2014/main" id="{8C8C3D0B-C844-4444-E54E-43F8F98590E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05052" y="1021211"/>
            <a:ext cx="5427662" cy="407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917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D01C9A-C9E2-1695-6218-598CDF82CA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CF0FAA-DEB5-3F67-AB13-0293307A1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Milestones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55296-63FE-36C0-C249-898902BA8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3952" y="1203159"/>
            <a:ext cx="10972800" cy="4921064"/>
          </a:xfrm>
        </p:spPr>
        <p:txBody>
          <a:bodyPr/>
          <a:lstStyle/>
          <a:p>
            <a:pPr marL="137160" indent="0">
              <a:buNone/>
            </a:pPr>
            <a:r>
              <a:rPr lang="en-US" dirty="0"/>
              <a:t>11/16 – 11/28: improve python implementation</a:t>
            </a:r>
          </a:p>
          <a:p>
            <a:r>
              <a:rPr lang="en-US" dirty="0"/>
              <a:t>Positional Encoding</a:t>
            </a:r>
          </a:p>
          <a:p>
            <a:r>
              <a:rPr lang="en-US" dirty="0"/>
              <a:t>Hyperparameter tuning</a:t>
            </a:r>
          </a:p>
          <a:p>
            <a:endParaRPr lang="en-US" dirty="0"/>
          </a:p>
          <a:p>
            <a:pPr marL="137160" indent="0">
              <a:buNone/>
            </a:pPr>
            <a:r>
              <a:rPr lang="en-US" dirty="0"/>
              <a:t>11/28 – 12/11: work on CUDA</a:t>
            </a:r>
          </a:p>
          <a:p>
            <a:r>
              <a:rPr lang="en-US" altLang="zh-CN" dirty="0"/>
              <a:t>Tiny CUDA Neural Networks</a:t>
            </a:r>
          </a:p>
          <a:p>
            <a:r>
              <a:rPr lang="en-US" dirty="0"/>
              <a:t>Instant Neural Graphics Primitives</a:t>
            </a:r>
          </a:p>
          <a:p>
            <a:endParaRPr lang="en-US" dirty="0"/>
          </a:p>
          <a:p>
            <a:pPr marL="13716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84338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3">
      <a:dk1>
        <a:srgbClr val="00144D"/>
      </a:dk1>
      <a:lt1>
        <a:srgbClr val="FFFFFF"/>
      </a:lt1>
      <a:dk2>
        <a:srgbClr val="57000A"/>
      </a:dk2>
      <a:lt2>
        <a:srgbClr val="82AFD3"/>
      </a:lt2>
      <a:accent1>
        <a:srgbClr val="95001A"/>
      </a:accent1>
      <a:accent2>
        <a:srgbClr val="C0504D"/>
      </a:accent2>
      <a:accent3>
        <a:srgbClr val="045EA7"/>
      </a:accent3>
      <a:accent4>
        <a:srgbClr val="F2C100"/>
      </a:accent4>
      <a:accent5>
        <a:srgbClr val="00144D"/>
      </a:accent5>
      <a:accent6>
        <a:srgbClr val="44464B"/>
      </a:accent6>
      <a:hlink>
        <a:srgbClr val="00144D"/>
      </a:hlink>
      <a:folHlink>
        <a:srgbClr val="82AF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96</Words>
  <Application>Microsoft Office PowerPoint</Application>
  <PresentationFormat>Widescreen</PresentationFormat>
  <Paragraphs>23</Paragraphs>
  <Slides>5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Gill Sans</vt:lpstr>
      <vt:lpstr>Arial</vt:lpstr>
      <vt:lpstr>Calibri</vt:lpstr>
      <vt:lpstr>1_Office Theme</vt:lpstr>
      <vt:lpstr>Neural Radiance Field with Refraction</vt:lpstr>
      <vt:lpstr>IB-NeRF</vt:lpstr>
      <vt:lpstr>Results</vt:lpstr>
      <vt:lpstr>Results</vt:lpstr>
      <vt:lpstr>Future Milestones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Radiance Field with Refraction</dc:title>
  <dc:creator>Chu Zhangkaiwen</dc:creator>
  <cp:lastModifiedBy>Chu Zhangkaiwen</cp:lastModifiedBy>
  <cp:revision>4</cp:revision>
  <dcterms:created xsi:type="dcterms:W3CDTF">2022-11-16T20:20:24Z</dcterms:created>
  <dcterms:modified xsi:type="dcterms:W3CDTF">2022-11-16T21:53:32Z</dcterms:modified>
</cp:coreProperties>
</file>

<file path=docProps/thumbnail.jpeg>
</file>